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DF71-C00E-48C2-9CB8-A1820918222D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C426-588A-4883-B31F-005677DD5D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6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C426-588A-4883-B31F-005677DD5D5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05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9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3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66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9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5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7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1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6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BA89-3A78-45D6-8105-7DACD0A4910A}" type="datetimeFigureOut">
              <a:rPr lang="pt-BR" smtClean="0"/>
              <a:t>11/09/2011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8EB3-EDD2-4657-A882-70F6093EEB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20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9" y="1340768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PARA ABRIR A TELA INTEIRA E</a:t>
            </a:r>
            <a:br>
              <a:rPr lang="pt-BR" sz="4000" b="1" dirty="0" smtClean="0"/>
            </a:br>
            <a:r>
              <a:rPr lang="pt-BR" sz="4000" b="1" dirty="0" smtClean="0"/>
              <a:t>OUVIR A MÚSICA, TECLE </a:t>
            </a:r>
            <a:r>
              <a:rPr lang="pt-BR" sz="4000" b="1" dirty="0" smtClean="0">
                <a:solidFill>
                  <a:srgbClr val="FF0000"/>
                </a:solidFill>
              </a:rPr>
              <a:t>F5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5301208"/>
            <a:ext cx="6400800" cy="1248544"/>
          </a:xfrm>
        </p:spPr>
        <p:txBody>
          <a:bodyPr>
            <a:normAutofit fontScale="92500" lnSpcReduction="1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PARA ROLAGEM, USE </a:t>
            </a:r>
          </a:p>
          <a:p>
            <a:r>
              <a:rPr lang="pt-BR" sz="4000" b="1" dirty="0" smtClean="0">
                <a:solidFill>
                  <a:schemeClr val="tx1"/>
                </a:solidFill>
              </a:rPr>
              <a:t>AS SETAS OU O MOUSE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5" name="sound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846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136904" cy="1417638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ficar sozinho em sua guarita, </a:t>
            </a:r>
            <a:r>
              <a:rPr lang="pt-BR" sz="2400" b="1" dirty="0" smtClean="0">
                <a:ea typeface="Calibri"/>
                <a:cs typeface="Times New Roman"/>
              </a:rPr>
              <a:t>atento e vigilante,  </a:t>
            </a:r>
            <a:r>
              <a:rPr lang="pt-BR" sz="2400" b="1" dirty="0" smtClean="0">
                <a:ea typeface="Calibri"/>
                <a:cs typeface="Times New Roman"/>
              </a:rPr>
              <a:t>ouvindo </a:t>
            </a:r>
            <a:r>
              <a:rPr lang="pt-BR" sz="2400" b="1" dirty="0">
                <a:ea typeface="Calibri"/>
                <a:cs typeface="Times New Roman"/>
              </a:rPr>
              <a:t>o uivo do vento nas palmeiras e nas ramagens. É ouvir o barulho da chuva que cai sobre os campos e sobre a </a:t>
            </a:r>
            <a:r>
              <a:rPr lang="pt-BR" sz="2400" b="1" dirty="0" smtClean="0">
                <a:ea typeface="Calibri"/>
                <a:cs typeface="Times New Roman"/>
              </a:rPr>
              <a:t> mata. </a:t>
            </a:r>
            <a:r>
              <a:rPr lang="pt-BR" sz="2400" b="1" dirty="0">
                <a:ea typeface="Calibri"/>
                <a:cs typeface="Times New Roman"/>
              </a:rPr>
              <a:t>É ver no </a:t>
            </a:r>
            <a:r>
              <a:rPr lang="pt-BR" sz="2400" b="1" dirty="0" err="1" smtClean="0">
                <a:ea typeface="Calibri"/>
                <a:cs typeface="Times New Roman"/>
              </a:rPr>
              <a:t>ceu</a:t>
            </a:r>
            <a:r>
              <a:rPr lang="pt-BR" sz="2400" b="1" dirty="0" smtClean="0">
                <a:ea typeface="Calibri"/>
                <a:cs typeface="Times New Roman"/>
              </a:rPr>
              <a:t> distante </a:t>
            </a:r>
            <a:r>
              <a:rPr lang="pt-BR" sz="2400" b="1" dirty="0" smtClean="0">
                <a:ea typeface="Calibri"/>
                <a:cs typeface="Times New Roman"/>
              </a:rPr>
              <a:t>o </a:t>
            </a:r>
            <a:r>
              <a:rPr lang="pt-BR" sz="2400" b="1" dirty="0">
                <a:ea typeface="Calibri"/>
                <a:cs typeface="Times New Roman"/>
              </a:rPr>
              <a:t>sol ardente que queima a sua pele.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482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605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6480720" cy="1628800"/>
          </a:xfrm>
        </p:spPr>
        <p:txBody>
          <a:bodyPr>
            <a:no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sentir em sua pele o frio cortante das </a:t>
            </a:r>
            <a:r>
              <a:rPr lang="pt-BR" sz="2400" b="1" dirty="0" smtClean="0">
                <a:ea typeface="Calibri"/>
                <a:cs typeface="Times New Roman"/>
              </a:rPr>
              <a:t>madrugadas. </a:t>
            </a:r>
            <a:r>
              <a:rPr lang="pt-BR" sz="2400" b="1" dirty="0">
                <a:ea typeface="Calibri"/>
                <a:cs typeface="Times New Roman"/>
              </a:rPr>
              <a:t>É estar em sua guarita e ver o orvalho das manhãs cintilar aos raios brilhantes do sol. É cumprir o seu dever de corpo e alma.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147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968"/>
            <a:ext cx="7488832" cy="19048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Ser soldado é acordar com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o canto da alvorada e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ver o dia </a:t>
            </a:r>
            <a:r>
              <a:rPr lang="pt-BR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nascer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.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É interromper o descanso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da noite e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ir para o quartel, com a alma em festa, para iniciar um novo dia, com a mesma vibração do dia anterior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FFFF"/>
            </a:gs>
            <a:gs pos="54000">
              <a:srgbClr val="E6E6E6"/>
            </a:gs>
            <a:gs pos="9000">
              <a:srgbClr val="7D8496"/>
            </a:gs>
            <a:gs pos="91000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42703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a typeface="Calibri"/>
                <a:cs typeface="Times New Roman"/>
              </a:rPr>
              <a:t>Ser soldado é ter um olhar firme na imensidão do Brasil, cuja soberania jurou </a:t>
            </a:r>
            <a:r>
              <a:rPr lang="pt-BR" sz="2400" b="1" dirty="0" smtClean="0">
                <a:ea typeface="Calibri"/>
                <a:cs typeface="Times New Roman"/>
              </a:rPr>
              <a:t>defender. </a:t>
            </a:r>
            <a:r>
              <a:rPr lang="pt-BR" sz="2400" b="1" dirty="0">
                <a:ea typeface="Calibri"/>
                <a:cs typeface="Times New Roman"/>
              </a:rPr>
              <a:t>É fazer-se presente em </a:t>
            </a:r>
            <a:r>
              <a:rPr lang="pt-BR" sz="2400" b="1" dirty="0" smtClean="0">
                <a:ea typeface="Calibri"/>
                <a:cs typeface="Times New Roman"/>
              </a:rPr>
              <a:t>todo o país</a:t>
            </a:r>
            <a:r>
              <a:rPr lang="pt-BR" sz="2400" b="1" dirty="0">
                <a:ea typeface="Calibri"/>
                <a:cs typeface="Times New Roman"/>
              </a:rPr>
              <a:t>, não importando se este </a:t>
            </a:r>
            <a:r>
              <a:rPr lang="pt-BR" sz="2400" b="1" dirty="0" smtClean="0">
                <a:ea typeface="Calibri"/>
                <a:cs typeface="Times New Roman"/>
              </a:rPr>
              <a:t>pedaço do Brasil esteja </a:t>
            </a:r>
            <a:r>
              <a:rPr lang="pt-BR" sz="2400" b="1" dirty="0">
                <a:ea typeface="Calibri"/>
                <a:cs typeface="Times New Roman"/>
              </a:rPr>
              <a:t>longe ou perto, se oferece conforto ou não. Seu compromisso é com a Pátria, sua luta é pela Paz</a:t>
            </a:r>
            <a:r>
              <a:rPr lang="pt-BR" sz="2400" b="1" dirty="0" smtClean="0">
                <a:ea typeface="Calibri"/>
                <a:cs typeface="Times New Roman"/>
              </a:rPr>
              <a:t>.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2" y="0"/>
            <a:ext cx="2579297" cy="19888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18" y="0"/>
            <a:ext cx="2952328" cy="19888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" y="4992986"/>
            <a:ext cx="2579297" cy="18650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19888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18" y="4992986"/>
            <a:ext cx="2939449" cy="1865014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1514" r="1121" b="9789"/>
          <a:stretch/>
        </p:blipFill>
        <p:spPr>
          <a:xfrm>
            <a:off x="6372200" y="4992986"/>
            <a:ext cx="2771800" cy="18650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9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levar esperança aos que perderam a fé, sonhos aos que deixaram de acreditar, apoio aos que vivem abandonados, solidariedade aos que estão desassistidos.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  <a:lumMod val="71000"/>
                <a:lumOff val="29000"/>
                <a:alpha val="83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640960" cy="1224136"/>
          </a:xfrm>
        </p:spPr>
        <p:txBody>
          <a:bodyPr>
            <a:no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ter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saudade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do tempo que não volta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mais; como </a:t>
            </a:r>
            <a:r>
              <a:rPr lang="pt-BR" sz="2400" b="1" dirty="0" smtClean="0">
                <a:ea typeface="Calibri"/>
                <a:cs typeface="Times New Roman"/>
              </a:rPr>
              <a:t>os </a:t>
            </a:r>
            <a:r>
              <a:rPr lang="pt-BR" sz="2400" b="1" dirty="0">
                <a:ea typeface="Calibri"/>
                <a:cs typeface="Times New Roman"/>
              </a:rPr>
              <a:t>clarins, </a:t>
            </a:r>
            <a:r>
              <a:rPr lang="pt-BR" sz="2400" b="1" dirty="0" smtClean="0">
                <a:ea typeface="Calibri"/>
                <a:cs typeface="Times New Roman"/>
              </a:rPr>
              <a:t>as </a:t>
            </a:r>
            <a:r>
              <a:rPr lang="pt-BR" sz="2400" b="1" dirty="0">
                <a:ea typeface="Calibri"/>
                <a:cs typeface="Times New Roman"/>
              </a:rPr>
              <a:t>alvoradas, </a:t>
            </a:r>
            <a:r>
              <a:rPr lang="pt-BR" sz="2400" b="1" dirty="0" smtClean="0">
                <a:ea typeface="Calibri"/>
                <a:cs typeface="Times New Roman"/>
              </a:rPr>
              <a:t>os </a:t>
            </a:r>
            <a:r>
              <a:rPr lang="pt-BR" sz="2400" b="1" dirty="0">
                <a:ea typeface="Calibri"/>
                <a:cs typeface="Times New Roman"/>
              </a:rPr>
              <a:t>silêncios, </a:t>
            </a:r>
            <a:r>
              <a:rPr lang="pt-BR" sz="2400" b="1" dirty="0" smtClean="0">
                <a:ea typeface="Calibri"/>
                <a:cs typeface="Times New Roman"/>
              </a:rPr>
              <a:t>os </a:t>
            </a:r>
            <a:r>
              <a:rPr lang="pt-BR" sz="2400" b="1" dirty="0">
                <a:ea typeface="Calibri"/>
                <a:cs typeface="Times New Roman"/>
              </a:rPr>
              <a:t>cantos, </a:t>
            </a:r>
            <a:r>
              <a:rPr lang="pt-BR" sz="2400" b="1" dirty="0" smtClean="0">
                <a:ea typeface="Calibri"/>
                <a:cs typeface="Times New Roman"/>
              </a:rPr>
              <a:t>as </a:t>
            </a:r>
            <a:r>
              <a:rPr lang="pt-BR" sz="2400" b="1" dirty="0">
                <a:ea typeface="Calibri"/>
                <a:cs typeface="Times New Roman"/>
              </a:rPr>
              <a:t>marchas, </a:t>
            </a:r>
            <a:r>
              <a:rPr lang="pt-BR" sz="2400" b="1" dirty="0" smtClean="0">
                <a:ea typeface="Calibri"/>
                <a:cs typeface="Times New Roman"/>
              </a:rPr>
              <a:t>os desfiles. É ter sauda</a:t>
            </a:r>
            <a:r>
              <a:rPr lang="pt-BR" sz="2400" b="1" dirty="0" smtClean="0">
                <a:ea typeface="Calibri"/>
                <a:cs typeface="Times New Roman"/>
              </a:rPr>
              <a:t>de</a:t>
            </a:r>
            <a:r>
              <a:rPr lang="pt-BR" sz="2400" b="1" dirty="0" smtClean="0">
                <a:ea typeface="Calibri"/>
                <a:cs typeface="Times New Roman"/>
              </a:rPr>
              <a:t> </a:t>
            </a:r>
            <a:r>
              <a:rPr lang="pt-BR" sz="2400" b="1" dirty="0">
                <a:ea typeface="Calibri"/>
                <a:cs typeface="Times New Roman"/>
              </a:rPr>
              <a:t>até mesmo dos coturnos empoeirados. 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08" y="5151107"/>
            <a:ext cx="8856984" cy="157018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FF00"/>
                </a:solidFill>
                <a:ea typeface="Calibri"/>
                <a:cs typeface="Times New Roman"/>
              </a:rPr>
              <a:t>Ser soldado é ter orgulho de seu </a:t>
            </a:r>
            <a:r>
              <a:rPr lang="pt-BR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uniforme e honrá-lo. </a:t>
            </a:r>
            <a:r>
              <a:rPr lang="pt-BR" sz="2400" b="1" dirty="0">
                <a:solidFill>
                  <a:srgbClr val="FFFF00"/>
                </a:solidFill>
                <a:ea typeface="Calibri"/>
                <a:cs typeface="Times New Roman"/>
              </a:rPr>
              <a:t>É </a:t>
            </a:r>
            <a:r>
              <a:rPr lang="pt-BR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não aceitar ofensas gratuitas, partam de onde partir. </a:t>
            </a:r>
            <a:r>
              <a:rPr lang="pt-BR" sz="2400" b="1" dirty="0">
                <a:solidFill>
                  <a:srgbClr val="FFFF00"/>
                </a:solidFill>
                <a:ea typeface="Calibri"/>
                <a:cs typeface="Times New Roman"/>
              </a:rPr>
              <a:t>É </a:t>
            </a:r>
            <a:r>
              <a:rPr lang="pt-BR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exercer a liderança que lhe foi ensinada e defender </a:t>
            </a:r>
            <a:r>
              <a:rPr lang="pt-BR" sz="2400" b="1" dirty="0">
                <a:solidFill>
                  <a:srgbClr val="FFFF00"/>
                </a:solidFill>
                <a:ea typeface="Calibri"/>
                <a:cs typeface="Times New Roman"/>
              </a:rPr>
              <a:t>a </a:t>
            </a:r>
            <a:r>
              <a:rPr lang="pt-BR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Instituição, com altivez e dignidade, </a:t>
            </a:r>
            <a:r>
              <a:rPr lang="pt-BR" sz="2400" b="1" dirty="0">
                <a:solidFill>
                  <a:srgbClr val="FFFF00"/>
                </a:solidFill>
                <a:ea typeface="Calibri"/>
                <a:cs typeface="Times New Roman"/>
              </a:rPr>
              <a:t>mesmo que isto lhe custe o cargo.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9000">
              <a:srgbClr val="9CB86E"/>
            </a:gs>
            <a:gs pos="99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640960" cy="1642194"/>
          </a:xfrm>
        </p:spPr>
        <p:txBody>
          <a:bodyPr>
            <a:norm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ser como você. Ter entusiasmo </a:t>
            </a:r>
            <a:r>
              <a:rPr lang="pt-BR" sz="2400" b="1" dirty="0" smtClean="0">
                <a:ea typeface="Calibri"/>
                <a:cs typeface="Times New Roman"/>
              </a:rPr>
              <a:t>e patriotismo, na mesma dimensão da vida. Não calar-se diante de agressões. Ter </a:t>
            </a:r>
            <a:r>
              <a:rPr lang="pt-BR" sz="2400" b="1" dirty="0">
                <a:ea typeface="Calibri"/>
                <a:cs typeface="Times New Roman"/>
              </a:rPr>
              <a:t>coragem </a:t>
            </a:r>
            <a:r>
              <a:rPr lang="pt-BR" sz="2400" b="1" dirty="0" smtClean="0">
                <a:ea typeface="Calibri"/>
                <a:cs typeface="Times New Roman"/>
              </a:rPr>
              <a:t>para </a:t>
            </a:r>
            <a:r>
              <a:rPr lang="pt-BR" sz="2400" b="1" dirty="0">
                <a:ea typeface="Calibri"/>
                <a:cs typeface="Times New Roman"/>
              </a:rPr>
              <a:t>defender, </a:t>
            </a:r>
            <a:r>
              <a:rPr lang="pt-BR" sz="2400" b="1" dirty="0" smtClean="0">
                <a:ea typeface="Calibri"/>
                <a:cs typeface="Times New Roman"/>
              </a:rPr>
              <a:t>com disciplina e firmeza, </a:t>
            </a:r>
            <a:r>
              <a:rPr lang="pt-BR" sz="2400" b="1" dirty="0">
                <a:ea typeface="Calibri"/>
                <a:cs typeface="Times New Roman"/>
              </a:rPr>
              <a:t>os valores </a:t>
            </a:r>
            <a:r>
              <a:rPr lang="pt-BR" sz="2400" b="1" dirty="0" smtClean="0">
                <a:ea typeface="Calibri"/>
                <a:cs typeface="Times New Roman"/>
              </a:rPr>
              <a:t>e os </a:t>
            </a:r>
            <a:r>
              <a:rPr lang="pt-BR" sz="2400" b="1" dirty="0">
                <a:ea typeface="Calibri"/>
                <a:cs typeface="Times New Roman"/>
              </a:rPr>
              <a:t>interesses da Instituição</a:t>
            </a:r>
            <a:r>
              <a:rPr lang="pt-BR" sz="2400" b="1" dirty="0" smtClean="0">
                <a:ea typeface="Calibri"/>
                <a:cs typeface="Times New Roman"/>
              </a:rPr>
              <a:t>. Não permitir que ela seja denegrida.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8" r="117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136815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Ser soldado é nunca desistir de ser soldado, como as flores nunca desistem de ser flores,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os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rios não desistem de ser rios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, o mar não desiste de ser mar, a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virtude nunca desiste de ser virtude.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496944" cy="1498178"/>
          </a:xfrm>
        </p:spPr>
        <p:txBody>
          <a:bodyPr>
            <a:no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</a:t>
            </a:r>
            <a:r>
              <a:rPr lang="pt-BR" sz="2400" b="1" dirty="0" smtClean="0">
                <a:ea typeface="Calibri"/>
                <a:cs typeface="Times New Roman"/>
              </a:rPr>
              <a:t>cumprir o dever com alegria. É fazer </a:t>
            </a:r>
            <a:r>
              <a:rPr lang="pt-BR" sz="2400" b="1" dirty="0">
                <a:ea typeface="Calibri"/>
                <a:cs typeface="Times New Roman"/>
              </a:rPr>
              <a:t>coisas </a:t>
            </a:r>
            <a:r>
              <a:rPr lang="pt-BR" sz="2400" b="1" dirty="0" smtClean="0">
                <a:ea typeface="Calibri"/>
                <a:cs typeface="Times New Roman"/>
              </a:rPr>
              <a:t>simples, mas com vibração </a:t>
            </a:r>
            <a:r>
              <a:rPr lang="pt-BR" sz="2400" b="1" dirty="0">
                <a:ea typeface="Calibri"/>
                <a:cs typeface="Times New Roman"/>
              </a:rPr>
              <a:t>e </a:t>
            </a:r>
            <a:r>
              <a:rPr lang="pt-BR" sz="2400" b="1" dirty="0" smtClean="0">
                <a:ea typeface="Calibri"/>
                <a:cs typeface="Times New Roman"/>
              </a:rPr>
              <a:t>entusiasmo.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É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ser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feliz</a:t>
            </a:r>
            <a:r>
              <a:rPr lang="pt-BR" sz="2400" b="1" dirty="0" smtClean="0">
                <a:ea typeface="Calibri"/>
                <a:cs typeface="Times New Roman"/>
              </a:rPr>
              <a:t>.  </a:t>
            </a:r>
            <a:r>
              <a:rPr lang="pt-BR" sz="2400" b="1" dirty="0">
                <a:ea typeface="Calibri"/>
                <a:cs typeface="Times New Roman"/>
              </a:rPr>
              <a:t>É fazer o que muitas pessoas não sabem fazer: amar o Brasil e ser </a:t>
            </a:r>
            <a:r>
              <a:rPr lang="pt-BR" sz="2400" b="1" dirty="0" smtClean="0">
                <a:ea typeface="Calibri"/>
                <a:cs typeface="Times New Roman"/>
              </a:rPr>
              <a:t>honesto. 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6774"/>
            <a:ext cx="7776864" cy="4608512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3502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861048"/>
            <a:ext cx="4752528" cy="998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SER SOLDADO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2" b="535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570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querer que o sol brilhe em todo o Brasil e não apenas em alguns lugares; é querer que a democracia seja verdadeira para todos  e não apenas para alguns; é querer que </a:t>
            </a:r>
            <a:r>
              <a:rPr lang="pt-BR" sz="2400" b="1" dirty="0" smtClean="0">
                <a:ea typeface="Calibri"/>
                <a:cs typeface="Times New Roman"/>
              </a:rPr>
              <a:t> a corrupção seja combatida sem piedade no </a:t>
            </a:r>
            <a:r>
              <a:rPr lang="pt-BR" sz="2400" b="1" dirty="0">
                <a:ea typeface="Calibri"/>
                <a:cs typeface="Times New Roman"/>
              </a:rPr>
              <a:t>país.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11181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570186"/>
          </a:xfrm>
        </p:spPr>
        <p:txBody>
          <a:bodyPr>
            <a:normAutofit/>
          </a:bodyPr>
          <a:lstStyle/>
          <a:p>
            <a:r>
              <a:rPr lang="pt-BR" sz="2400" b="1" dirty="0">
                <a:ea typeface="Calibri"/>
                <a:cs typeface="Times New Roman"/>
              </a:rPr>
              <a:t>Ser soldado é não ter ódio </a:t>
            </a:r>
            <a:r>
              <a:rPr lang="pt-BR" sz="2400" b="1" dirty="0" smtClean="0">
                <a:ea typeface="Calibri"/>
                <a:cs typeface="Times New Roman"/>
              </a:rPr>
              <a:t>de ninguém, </a:t>
            </a:r>
            <a:r>
              <a:rPr lang="pt-BR" sz="2400" b="1" dirty="0">
                <a:ea typeface="Calibri"/>
                <a:cs typeface="Times New Roman"/>
              </a:rPr>
              <a:t>mesmo quando sofre revanchismo disfarçado; é cumprir a missão, mesmo diante das pequenas moedas que o governo lhe paga; é ser amigo de todas as pessoas</a:t>
            </a:r>
            <a:r>
              <a:rPr lang="pt-BR" sz="2400" b="1" dirty="0" smtClean="0">
                <a:ea typeface="Calibri"/>
                <a:cs typeface="Times New Roman"/>
              </a:rPr>
              <a:t>. É ter Deus na alma e no coração.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48691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b="5618"/>
          <a:stretch/>
        </p:blipFill>
        <p:spPr>
          <a:xfrm>
            <a:off x="5314950" y="0"/>
            <a:ext cx="382905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6264696" cy="151216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Formatação: </a:t>
            </a:r>
            <a:r>
              <a:rPr lang="pt-BR" sz="2800" b="1" dirty="0" err="1" smtClean="0">
                <a:solidFill>
                  <a:srgbClr val="C00000"/>
                </a:solidFill>
              </a:rPr>
              <a:t>Gen</a:t>
            </a:r>
            <a:r>
              <a:rPr lang="pt-BR" sz="2800" b="1" dirty="0" smtClean="0">
                <a:solidFill>
                  <a:srgbClr val="C00000"/>
                </a:solidFill>
              </a:rPr>
              <a:t> </a:t>
            </a:r>
            <a:r>
              <a:rPr lang="pt-BR" sz="2800" b="1" dirty="0" err="1" smtClean="0">
                <a:solidFill>
                  <a:srgbClr val="C00000"/>
                </a:solidFill>
              </a:rPr>
              <a:t>Ref</a:t>
            </a:r>
            <a:r>
              <a:rPr lang="pt-BR" sz="2800" b="1" dirty="0" smtClean="0">
                <a:solidFill>
                  <a:srgbClr val="C00000"/>
                </a:solidFill>
              </a:rPr>
              <a:t> José B. Queiroz</a:t>
            </a:r>
            <a:br>
              <a:rPr lang="pt-BR" sz="2800" b="1" dirty="0" smtClean="0">
                <a:solidFill>
                  <a:srgbClr val="C00000"/>
                </a:solidFill>
              </a:rPr>
            </a:br>
            <a:r>
              <a:rPr lang="pt-BR" sz="2800" b="1" dirty="0" smtClean="0">
                <a:solidFill>
                  <a:srgbClr val="C00000"/>
                </a:solidFill>
              </a:rPr>
              <a:t>Fotos e Imagens: Internet</a:t>
            </a:r>
            <a:br>
              <a:rPr lang="pt-BR" sz="2800" b="1" dirty="0" smtClean="0">
                <a:solidFill>
                  <a:srgbClr val="C00000"/>
                </a:solidFill>
              </a:rPr>
            </a:br>
            <a:r>
              <a:rPr lang="pt-BR" sz="2800" b="1" dirty="0" smtClean="0">
                <a:solidFill>
                  <a:srgbClr val="C00000"/>
                </a:solidFill>
              </a:rPr>
              <a:t>jobaque@gmail.com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920880" cy="16561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chemeClr val="bg1"/>
                </a:solidFill>
                <a:ea typeface="Calibri"/>
                <a:cs typeface="Times New Roman"/>
              </a:rPr>
              <a:t>“Quando a esperança perde a esperança e procura refúgio em algum lugar onde resta esperança, esse lugar é o coração de um </a:t>
            </a:r>
            <a:r>
              <a:rPr lang="pt-BR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soldado”</a:t>
            </a:r>
            <a:endParaRPr lang="pt-BR" sz="28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5460759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Envie esta mensagem a todas as pessoas que têm coração de soldado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178621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Ser soldado é estar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presente na História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do Brasil. É ser o construtor dessa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História, consolidando a independência, proclamando a República, lutando pela liberdade e democracia,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desbravando o interior, guarnecendo as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fronteiras,.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6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426170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Ser soldado é ter um  passado de História e revestido de grandeza. É ter operado o milagre de um Brasil uno e indivisível. É ter lutado contra os agressores externos,  tratando-os com respeito, honra e dignidade, nunca com injustiça e menosprezo.  É ser um cidadão de bem.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8021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700808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Ser soldado é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percorrer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cada pedaço deste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país-continente. É conhecer suas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riquezas e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pobrezas,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seus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mares </a:t>
            </a:r>
            <a:r>
              <a:rPr lang="pt-B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e rios. É conhecer a caatinga e a floresta, a montanha e o pantanal, os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Times New Roman"/>
              </a:rPr>
              <a:t>sertões e as fronteiras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47971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90465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7462" y="404664"/>
            <a:ext cx="7416824" cy="1224136"/>
          </a:xfrm>
          <a:noFill/>
        </p:spPr>
        <p:txBody>
          <a:bodyPr>
            <a:normAutofit/>
          </a:bodyPr>
          <a:lstStyle/>
          <a:p>
            <a:r>
              <a:rPr lang="pt-BR" sz="2400" b="1" dirty="0" smtClean="0">
                <a:ea typeface="Calibri"/>
                <a:cs typeface="Times New Roman"/>
              </a:rPr>
              <a:t>Ser soldado é conhecer as belezas deste imenso país,</a:t>
            </a:r>
            <a:br>
              <a:rPr lang="pt-BR" sz="2400" b="1" dirty="0" smtClean="0">
                <a:ea typeface="Calibri"/>
                <a:cs typeface="Times New Roman"/>
              </a:rPr>
            </a:br>
            <a:r>
              <a:rPr lang="pt-BR" sz="2400" b="1" dirty="0" smtClean="0">
                <a:ea typeface="Calibri"/>
                <a:cs typeface="Times New Roman"/>
              </a:rPr>
              <a:t>como </a:t>
            </a:r>
            <a:r>
              <a:rPr lang="pt-BR" sz="2400" b="1" dirty="0">
                <a:ea typeface="Calibri"/>
                <a:cs typeface="Times New Roman"/>
              </a:rPr>
              <a:t>os rios, as praias, os coqueirais, </a:t>
            </a:r>
            <a:r>
              <a:rPr lang="pt-BR" sz="2400" b="1" dirty="0" smtClean="0">
                <a:ea typeface="Calibri"/>
                <a:cs typeface="Times New Roman"/>
              </a:rPr>
              <a:t>as </a:t>
            </a:r>
            <a:r>
              <a:rPr lang="pt-BR" sz="2400" b="1" dirty="0">
                <a:ea typeface="Calibri"/>
                <a:cs typeface="Times New Roman"/>
              </a:rPr>
              <a:t>montanhas, os vales, os seringais, as </a:t>
            </a:r>
            <a:r>
              <a:rPr lang="pt-BR" sz="2400" b="1" dirty="0" smtClean="0">
                <a:ea typeface="Calibri"/>
                <a:cs typeface="Times New Roman"/>
              </a:rPr>
              <a:t>florestas.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66602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5" y="28803"/>
            <a:ext cx="9144000" cy="8640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Ser soldado é ter por este país uma paixão infinita, um amor que não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 termina,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um orgulho que não se mede, um sentimento que não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se acaba.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176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Ser soldado é ser como você. Ter dentro de si um jardim florido com os valores que o quartel lhe ensinou e que você aprendeu para sempre.  É ter 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patriotismo </a:t>
            </a:r>
            <a:r>
              <a:rPr lang="pt-BR" sz="2400" b="1" dirty="0">
                <a:solidFill>
                  <a:schemeClr val="bg1"/>
                </a:solidFill>
                <a:ea typeface="Calibri"/>
                <a:cs typeface="Times New Roman"/>
              </a:rPr>
              <a:t>na alma e bondade no coração</a:t>
            </a:r>
            <a:r>
              <a:rPr lang="pt-BR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ea typeface="Calibri"/>
                <a:cs typeface="Times New Roman"/>
              </a:rPr>
              <a:t>Ser soldado é ficar de sentinela nas noites frias de inverno, tendo como companhia o silêncio das estrelas, a sonolência da lua, a escuridão da noite, o pisca-pisca dos pirilampos. 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854</Words>
  <Application>Microsoft Office PowerPoint</Application>
  <PresentationFormat>Apresentação na tela (4:3)</PresentationFormat>
  <Paragraphs>27</Paragraphs>
  <Slides>22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PARA ABRIR A TELA INTEIRA E OUVIR A MÚSICA, TECLE F5</vt:lpstr>
      <vt:lpstr>SER SOLDADO</vt:lpstr>
      <vt:lpstr>Ser soldado é estar presente na História do Brasil. É ser o construtor dessa História, consolidando a independência, proclamando a República, lutando pela liberdade e democracia, desbravando o interior, guarnecendo as fronteiras,.</vt:lpstr>
      <vt:lpstr>Ser soldado é ter um  passado de História e revestido de grandeza. É ter operado o milagre de um Brasil uno e indivisível. É ter lutado contra os agressores externos,  tratando-os com respeito, honra e dignidade, nunca com injustiça e menosprezo.  É ser um cidadão de bem.</vt:lpstr>
      <vt:lpstr>Ser soldado é percorrer cada pedaço deste país-continente. É conhecer suas riquezas e  pobrezas, seus mares e rios. É conhecer a caatinga e a floresta, a montanha e o pantanal, os sertões e as fronteiras</vt:lpstr>
      <vt:lpstr>Ser soldado é conhecer as belezas deste imenso país, como os rios, as praias, os coqueirais, as montanhas, os vales, os seringais, as florestas.</vt:lpstr>
      <vt:lpstr>Ser soldado é ter por este país uma paixão infinita, um amor que não  termina, um orgulho que não se mede, um sentimento que não se acaba.</vt:lpstr>
      <vt:lpstr>Ser soldado é ser como você. Ter dentro de si um jardim florido com os valores que o quartel lhe ensinou e que você aprendeu para sempre.  É ter patriotismo na alma e bondade no coração.</vt:lpstr>
      <vt:lpstr>Ser soldado é ficar de sentinela nas noites frias de inverno, tendo como companhia o silêncio das estrelas, a sonolência da lua, a escuridão da noite, o pisca-pisca dos pirilampos. </vt:lpstr>
      <vt:lpstr>Ser soldado é ficar sozinho em sua guarita, atento e vigilante,  ouvindo o uivo do vento nas palmeiras e nas ramagens. É ouvir o barulho da chuva que cai sobre os campos e sobre a  mata. É ver no ceu distante o sol ardente que queima a sua pele. </vt:lpstr>
      <vt:lpstr>Ser soldado é sentir em sua pele o frio cortante das madrugadas. É estar em sua guarita e ver o orvalho das manhãs cintilar aos raios brilhantes do sol. É cumprir o seu dever de corpo e alma.</vt:lpstr>
      <vt:lpstr>Ser soldado é acordar com o canto da alvorada e ver o dia nascer. É interromper o descanso da noite e ir para o quartel, com a alma em festa, para iniciar um novo dia, com a mesma vibração do dia anterior.</vt:lpstr>
      <vt:lpstr>Ser soldado é ter um olhar firme na imensidão do Brasil, cuja soberania jurou defender. É fazer-se presente em todo o país, não importando se este pedaço do Brasil esteja longe ou perto, se oferece conforto ou não. Seu compromisso é com a Pátria, sua luta é pela Paz.</vt:lpstr>
      <vt:lpstr>Ser soldado é levar esperança aos que perderam a fé, sonhos aos que deixaram de acreditar, apoio aos que vivem abandonados, solidariedade aos que estão desassistidos.</vt:lpstr>
      <vt:lpstr>Ser soldado é ter saudade do tempo que não volta mais; como os clarins, as alvoradas, os silêncios, os cantos, as marchas, os desfiles. É ter saudade até mesmo dos coturnos empoeirados. </vt:lpstr>
      <vt:lpstr>Ser soldado é ter orgulho de seu uniforme e honrá-lo. É não aceitar ofensas gratuitas, partam de onde partir. É exercer a liderança que lhe foi ensinada e defender a Instituição, com altivez e dignidade, mesmo que isto lhe custe o cargo.</vt:lpstr>
      <vt:lpstr>Ser soldado é ser como você. Ter entusiasmo e patriotismo, na mesma dimensão da vida. Não calar-se diante de agressões. Ter coragem para defender, com disciplina e firmeza, os valores e os interesses da Instituição. Não permitir que ela seja denegrida.</vt:lpstr>
      <vt:lpstr>Ser soldado é nunca desistir de ser soldado, como as flores nunca desistem de ser flores, os rios não desistem de ser rios, o mar não desiste de ser mar, a virtude nunca desiste de ser virtude.</vt:lpstr>
      <vt:lpstr>Ser soldado é cumprir o dever com alegria. É fazer coisas simples, mas com vibração e entusiasmo. É ser feliz.  É fazer o que muitas pessoas não sabem fazer: amar o Brasil e ser honesto. </vt:lpstr>
      <vt:lpstr>Ser soldado é querer que o sol brilhe em todo o Brasil e não apenas em alguns lugares; é querer que a democracia seja verdadeira para todos  e não apenas para alguns; é querer que  a corrupção seja combatida sem piedade no país.</vt:lpstr>
      <vt:lpstr>Ser soldado é não ter ódio de ninguém, mesmo quando sofre revanchismo disfarçado; é cumprir a missão, mesmo diante das pequenas moedas que o governo lhe paga; é ser amigo de todas as pessoas. É ter Deus na alma e no coração.</vt:lpstr>
      <vt:lpstr>Formatação: Gen Ref José B. Queiroz Fotos e Imagens: Internet jobaque@gmail.com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96</cp:revision>
  <dcterms:created xsi:type="dcterms:W3CDTF">2011-09-04T18:34:15Z</dcterms:created>
  <dcterms:modified xsi:type="dcterms:W3CDTF">2011-09-12T00:50:10Z</dcterms:modified>
</cp:coreProperties>
</file>